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66">
          <p15:clr>
            <a:srgbClr val="A4A3A4"/>
          </p15:clr>
        </p15:guide>
        <p15:guide id="2" pos="617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LxLpmQ8MTVProkRdcHPvMJwQA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0" d="100"/>
          <a:sy n="10" d="100"/>
        </p:scale>
        <p:origin x="1992" y="-948"/>
      </p:cViewPr>
      <p:guideLst>
        <p:guide orient="horz" pos="4366"/>
        <p:guide pos="61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5227601" y="-1013180"/>
            <a:ext cx="9147730" cy="17642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10503998" y="4263217"/>
            <a:ext cx="11826913" cy="4410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519321" y="15915"/>
            <a:ext cx="11826913" cy="12905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470220" y="4305947"/>
            <a:ext cx="16662491" cy="2971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2940440" y="7854662"/>
            <a:ext cx="13722051" cy="3542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1294"/>
              </a:spcBef>
              <a:spcAft>
                <a:spcPts val="0"/>
              </a:spcAft>
              <a:buClr>
                <a:srgbClr val="888888"/>
              </a:buClr>
              <a:buSzPts val="6468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1132"/>
              </a:spcBef>
              <a:spcAft>
                <a:spcPts val="0"/>
              </a:spcAft>
              <a:buClr>
                <a:srgbClr val="888888"/>
              </a:buClr>
              <a:buSzPts val="5659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970"/>
              </a:spcBef>
              <a:spcAft>
                <a:spcPts val="0"/>
              </a:spcAft>
              <a:buClr>
                <a:srgbClr val="888888"/>
              </a:buClr>
              <a:buSzPts val="4851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17642637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548496" y="8907084"/>
            <a:ext cx="16662491" cy="275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85"/>
              <a:buFont typeface="Calibri"/>
              <a:buNone/>
              <a:defRPr sz="8085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548496" y="5874955"/>
            <a:ext cx="16662491" cy="3032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 sz="4041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728"/>
              </a:spcBef>
              <a:spcAft>
                <a:spcPts val="0"/>
              </a:spcAft>
              <a:buClr>
                <a:srgbClr val="888888"/>
              </a:buClr>
              <a:buSzPts val="3638"/>
              <a:buNone/>
              <a:defRPr sz="3638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47"/>
              </a:spcBef>
              <a:spcAft>
                <a:spcPts val="0"/>
              </a:spcAft>
              <a:buClr>
                <a:srgbClr val="888888"/>
              </a:buClr>
              <a:buSzPts val="3234"/>
              <a:buNone/>
              <a:defRPr sz="3234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8657961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•"/>
              <a:defRPr sz="5659"/>
            </a:lvl1pPr>
            <a:lvl2pPr marL="914400" lvl="1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–"/>
              <a:defRPr sz="4851"/>
            </a:lvl2pPr>
            <a:lvl3pPr marL="1371600" lvl="2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3pPr>
            <a:lvl4pPr marL="1828800" lvl="3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–"/>
              <a:defRPr sz="3638"/>
            </a:lvl4pPr>
            <a:lvl5pPr marL="2286000" lvl="4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»"/>
              <a:defRPr sz="3638"/>
            </a:lvl5pPr>
            <a:lvl6pPr marL="2743200" lvl="5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6pPr>
            <a:lvl7pPr marL="3200400" lvl="6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7pPr>
            <a:lvl8pPr marL="3657600" lvl="7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8pPr>
            <a:lvl9pPr marL="4114800" lvl="8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9964823" y="3234273"/>
            <a:ext cx="8657961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•"/>
              <a:defRPr sz="5659"/>
            </a:lvl1pPr>
            <a:lvl2pPr marL="914400" lvl="1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–"/>
              <a:defRPr sz="4851"/>
            </a:lvl2pPr>
            <a:lvl3pPr marL="1371600" lvl="2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3pPr>
            <a:lvl4pPr marL="1828800" lvl="3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–"/>
              <a:defRPr sz="3638"/>
            </a:lvl4pPr>
            <a:lvl5pPr marL="2286000" lvl="4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»"/>
              <a:defRPr sz="3638"/>
            </a:lvl5pPr>
            <a:lvl6pPr marL="2743200" lvl="5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6pPr>
            <a:lvl7pPr marL="3200400" lvl="6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7pPr>
            <a:lvl8pPr marL="3657600" lvl="7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8pPr>
            <a:lvl9pPr marL="4114800" lvl="8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93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980147" y="3102721"/>
            <a:ext cx="8661365" cy="1293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None/>
              <a:defRPr sz="4851" b="1"/>
            </a:lvl1pPr>
            <a:lvl2pPr marL="914400" lvl="1" indent="-228600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None/>
              <a:defRPr sz="4041" b="1"/>
            </a:lvl2pPr>
            <a:lvl3pPr marL="1371600" lvl="2" indent="-228600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None/>
              <a:defRPr sz="3638" b="1"/>
            </a:lvl3pPr>
            <a:lvl4pPr marL="1828800" lvl="3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4pPr>
            <a:lvl5pPr marL="2286000" lvl="4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5pPr>
            <a:lvl6pPr marL="2743200" lvl="5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6pPr>
            <a:lvl7pPr marL="3200400" lvl="6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7pPr>
            <a:lvl8pPr marL="3657600" lvl="7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8pPr>
            <a:lvl9pPr marL="4114800" lvl="8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980147" y="4395787"/>
            <a:ext cx="8661365" cy="7986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1pPr>
            <a:lvl2pPr marL="914400" lvl="1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2pPr>
            <a:lvl3pPr marL="1371600" lvl="2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3pPr>
            <a:lvl4pPr marL="1828800" lvl="3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–"/>
              <a:defRPr sz="3234"/>
            </a:lvl4pPr>
            <a:lvl5pPr marL="2286000" lvl="4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»"/>
              <a:defRPr sz="3234"/>
            </a:lvl5pPr>
            <a:lvl6pPr marL="2743200" lvl="5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6pPr>
            <a:lvl7pPr marL="3200400" lvl="6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7pPr>
            <a:lvl8pPr marL="3657600" lvl="7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8pPr>
            <a:lvl9pPr marL="4114800" lvl="8" indent="-433959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9958017" y="3102721"/>
            <a:ext cx="8664768" cy="1293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None/>
              <a:defRPr sz="4851" b="1"/>
            </a:lvl1pPr>
            <a:lvl2pPr marL="914400" lvl="1" indent="-228600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None/>
              <a:defRPr sz="4041" b="1"/>
            </a:lvl2pPr>
            <a:lvl3pPr marL="1371600" lvl="2" indent="-228600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None/>
              <a:defRPr sz="3638" b="1"/>
            </a:lvl3pPr>
            <a:lvl4pPr marL="1828800" lvl="3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4pPr>
            <a:lvl5pPr marL="2286000" lvl="4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5pPr>
            <a:lvl6pPr marL="2743200" lvl="5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6pPr>
            <a:lvl7pPr marL="3200400" lvl="6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7pPr>
            <a:lvl8pPr marL="3657600" lvl="7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8pPr>
            <a:lvl9pPr marL="4114800" lvl="8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9958017" y="4395787"/>
            <a:ext cx="8664768" cy="7986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1pPr>
            <a:lvl2pPr marL="914400" lvl="1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2pPr>
            <a:lvl3pPr marL="1371600" lvl="2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3pPr>
            <a:lvl4pPr marL="1828800" lvl="3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–"/>
              <a:defRPr sz="3234"/>
            </a:lvl4pPr>
            <a:lvl5pPr marL="2286000" lvl="4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»"/>
              <a:defRPr sz="3234"/>
            </a:lvl5pPr>
            <a:lvl6pPr marL="2743200" lvl="5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6pPr>
            <a:lvl7pPr marL="3200400" lvl="6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7pPr>
            <a:lvl8pPr marL="3657600" lvl="7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8pPr>
            <a:lvl9pPr marL="4114800" lvl="8" indent="-433959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980148" y="551880"/>
            <a:ext cx="6449229" cy="234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42"/>
              <a:buFont typeface="Calibri"/>
              <a:buNone/>
              <a:defRPr sz="4041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7664201" y="551881"/>
            <a:ext cx="10958583" cy="11830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639318" algn="l">
              <a:spcBef>
                <a:spcPts val="1294"/>
              </a:spcBef>
              <a:spcAft>
                <a:spcPts val="0"/>
              </a:spcAft>
              <a:buClr>
                <a:schemeClr val="dk1"/>
              </a:buClr>
              <a:buSzPts val="6468"/>
              <a:buChar char="•"/>
              <a:defRPr sz="6468"/>
            </a:lvl1pPr>
            <a:lvl2pPr marL="914400" lvl="1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–"/>
              <a:defRPr sz="5659"/>
            </a:lvl2pPr>
            <a:lvl3pPr marL="1371600" lvl="2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3pPr>
            <a:lvl4pPr marL="1828800" lvl="3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4pPr>
            <a:lvl5pPr marL="2286000" lvl="4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»"/>
              <a:defRPr sz="4041"/>
            </a:lvl5pPr>
            <a:lvl6pPr marL="2743200" lvl="5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6pPr>
            <a:lvl7pPr marL="3200400" lvl="6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7pPr>
            <a:lvl8pPr marL="3657600" lvl="7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8pPr>
            <a:lvl9pPr marL="4114800" lvl="8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980148" y="2900579"/>
            <a:ext cx="6449229" cy="948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6"/>
              </a:spcBef>
              <a:spcAft>
                <a:spcPts val="0"/>
              </a:spcAft>
              <a:buClr>
                <a:schemeClr val="dk1"/>
              </a:buClr>
              <a:buSzPts val="2830"/>
              <a:buNone/>
              <a:defRPr sz="2830"/>
            </a:lvl1pPr>
            <a:lvl2pPr marL="914400" lvl="1" indent="-228600" algn="l">
              <a:spcBef>
                <a:spcPts val="485"/>
              </a:spcBef>
              <a:spcAft>
                <a:spcPts val="0"/>
              </a:spcAft>
              <a:buClr>
                <a:schemeClr val="dk1"/>
              </a:buClr>
              <a:buSzPts val="2425"/>
              <a:buNone/>
              <a:defRPr sz="2425"/>
            </a:lvl2pPr>
            <a:lvl3pPr marL="1371600" lvl="2" indent="-228600" algn="l">
              <a:spcBef>
                <a:spcPts val="404"/>
              </a:spcBef>
              <a:spcAft>
                <a:spcPts val="0"/>
              </a:spcAft>
              <a:buClr>
                <a:schemeClr val="dk1"/>
              </a:buClr>
              <a:buSzPts val="2021"/>
              <a:buNone/>
              <a:defRPr sz="2020"/>
            </a:lvl3pPr>
            <a:lvl4pPr marL="1828800" lvl="3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4pPr>
            <a:lvl5pPr marL="2286000" lvl="4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5pPr>
            <a:lvl6pPr marL="2743200" lvl="5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6pPr>
            <a:lvl7pPr marL="3200400" lvl="6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7pPr>
            <a:lvl8pPr marL="3657600" lvl="7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8pPr>
            <a:lvl9pPr marL="4114800" lvl="8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3842312" y="9702817"/>
            <a:ext cx="11761758" cy="1145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42"/>
              <a:buFont typeface="Calibri"/>
              <a:buNone/>
              <a:defRPr sz="4041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42312" y="1238521"/>
            <a:ext cx="11761758" cy="83167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3842312" y="10848290"/>
            <a:ext cx="11761758" cy="1626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6"/>
              </a:spcBef>
              <a:spcAft>
                <a:spcPts val="0"/>
              </a:spcAft>
              <a:buClr>
                <a:schemeClr val="dk1"/>
              </a:buClr>
              <a:buSzPts val="2830"/>
              <a:buNone/>
              <a:defRPr sz="2830"/>
            </a:lvl1pPr>
            <a:lvl2pPr marL="914400" lvl="1" indent="-228600" algn="l">
              <a:spcBef>
                <a:spcPts val="485"/>
              </a:spcBef>
              <a:spcAft>
                <a:spcPts val="0"/>
              </a:spcAft>
              <a:buClr>
                <a:schemeClr val="dk1"/>
              </a:buClr>
              <a:buSzPts val="2425"/>
              <a:buNone/>
              <a:defRPr sz="2425"/>
            </a:lvl2pPr>
            <a:lvl3pPr marL="1371600" lvl="2" indent="-228600" algn="l">
              <a:spcBef>
                <a:spcPts val="404"/>
              </a:spcBef>
              <a:spcAft>
                <a:spcPts val="0"/>
              </a:spcAft>
              <a:buClr>
                <a:schemeClr val="dk1"/>
              </a:buClr>
              <a:buSzPts val="2021"/>
              <a:buNone/>
              <a:defRPr sz="2020"/>
            </a:lvl3pPr>
            <a:lvl4pPr marL="1828800" lvl="3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4pPr>
            <a:lvl5pPr marL="2286000" lvl="4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5pPr>
            <a:lvl6pPr marL="2743200" lvl="5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6pPr>
            <a:lvl7pPr marL="3200400" lvl="6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7pPr>
            <a:lvl8pPr marL="3657600" lvl="7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8pPr>
            <a:lvl9pPr marL="4114800" lvl="8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93"/>
              <a:buFont typeface="Calibri"/>
              <a:buNone/>
              <a:defRPr sz="8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17642637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639318" algn="l" rtl="0">
              <a:spcBef>
                <a:spcPts val="1294"/>
              </a:spcBef>
              <a:spcAft>
                <a:spcPts val="0"/>
              </a:spcAft>
              <a:buClr>
                <a:schemeClr val="dk1"/>
              </a:buClr>
              <a:buSzPts val="6468"/>
              <a:buFont typeface="Arial"/>
              <a:buChar char="•"/>
              <a:defRPr sz="646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87946" algn="l" rtl="0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Font typeface="Arial"/>
              <a:buChar char="–"/>
              <a:defRPr sz="56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6638" algn="l" rtl="0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Font typeface="Arial"/>
              <a:buChar char="•"/>
              <a:defRPr sz="48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85267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–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»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" title="banner blanco negro 2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0738" y="950850"/>
            <a:ext cx="28497802" cy="349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Enferm. - Posgrado</dc:creator>
  <cp:lastModifiedBy>Enferm. - Posgrado</cp:lastModifiedBy>
  <cp:revision>1</cp:revision>
  <dcterms:created xsi:type="dcterms:W3CDTF">2006-08-16T00:00:00Z</dcterms:created>
  <dcterms:modified xsi:type="dcterms:W3CDTF">2026-03-18T14:21:06Z</dcterms:modified>
</cp:coreProperties>
</file>